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90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D41D4-5A24-42C3-A1CD-F7B912B63055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ED520-0A6C-4C54-BF77-7A12219FD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0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42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27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65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47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54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65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02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96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6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46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4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17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02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99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30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71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19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17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22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4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06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23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3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4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9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24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01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5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Executive Branch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1" y="4394039"/>
            <a:ext cx="10019523" cy="1117687"/>
          </a:xfrm>
        </p:spPr>
        <p:txBody>
          <a:bodyPr>
            <a:normAutofit/>
          </a:bodyPr>
          <a:lstStyle/>
          <a:p>
            <a:r>
              <a:rPr lang="en-US" sz="3200" dirty="0"/>
              <a:t>Structure and Function of the Executive Branch</a:t>
            </a:r>
          </a:p>
        </p:txBody>
      </p:sp>
    </p:spTree>
    <p:extLst>
      <p:ext uri="{BB962C8B-B14F-4D97-AF65-F5344CB8AC3E}">
        <p14:creationId xmlns:p14="http://schemas.microsoft.com/office/powerpoint/2010/main" val="2883209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Roles and Powers of Local Executives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483891"/>
            <a:ext cx="6455392" cy="356206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Local governments have no legal independence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 governments have total control over local governments because they create them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Local governments have more variety than state government when it comes to power and roles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Local government usually have two tiers:  counties and municipalities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Local governments also set up special districts such as school districts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61" y="2050504"/>
            <a:ext cx="5272673" cy="2753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846" y="4804011"/>
            <a:ext cx="2518154" cy="20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67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Mayors in the Mayor-Council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374710"/>
            <a:ext cx="6455392" cy="409433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This is the oldest and most widely used from of municipal government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mayor-council form follows the traditional concept of separation of powers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Strong mayor system usually gives the mayor power to veto measures that are passed by the city council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Weak-mayor system depends on the mayor and city council working together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To improve the management under both systems some cities have a city manager that can help run day to day operations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25" y="2374710"/>
            <a:ext cx="5807975" cy="387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1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City Mangers in the Council-Manager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279177"/>
            <a:ext cx="6455392" cy="402609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Under this system the legislative and executive powers are separated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city manger is appointed by the council and acts as the chief executive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City manager then appoints and fires municipal workers, prepares the budget, and runs the day-to-day affairs of the city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They can recommend policy to the city council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They are subject to dismissal by the council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Most cities have moved away from this system to elect a major with more powers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05" y="2117492"/>
            <a:ext cx="2786774" cy="41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57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Commissioners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361063"/>
            <a:ext cx="6455392" cy="402609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This form of local govt. combines the executive and legislative powers in an elected commissioner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commission is made up of five to seven members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Each commissioner heads a specific department and performs all the duties of that department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most common are police, fire, public works, finance, and parks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They meet together to pass laws and form policies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One member of the commission usually has the title of mayor.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439" y="2199350"/>
            <a:ext cx="3306384" cy="38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9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Tribal Government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852403"/>
            <a:ext cx="6455392" cy="267496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Some states have a separate level of government that serves the Native American population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 New Mexico the Pueblo Native American culture is divided up into 22 governing units, to preside over 19 Pueblo land formations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Each tribal office has a governor and a lieutenant governor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53" y="2549501"/>
            <a:ext cx="4171026" cy="32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53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Lesson </a:t>
            </a:r>
            <a:r>
              <a:rPr lang="en-US" dirty="0" smtClean="0"/>
              <a:t>2: Choosing Governors and Mayors </a:t>
            </a:r>
            <a:endParaRPr lang="en-US" dirty="0"/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73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Qualifications of Governors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279175"/>
            <a:ext cx="6455392" cy="427175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governor must be at least 30 years old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An American citizen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Must be a resident of the state for five or more years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Citizenship and residency requirements differ widely among the states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must have served in the state and local government before running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must be skilled as a manger to organize the different state departments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Must have a good personal relationship with legislators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5" y="2279175"/>
            <a:ext cx="3993038" cy="399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56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Qualifications of Mayor of City Managers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607788"/>
            <a:ext cx="6455392" cy="3464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It varies for mayors/city manager depending on the city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They have to be citizens of the state and city they are located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Set minimum age for mayor 18 to 25 to run for office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Mayor candidates need to live in the town or city for one year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Mayors typical serve two or four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2228849"/>
            <a:ext cx="3205163" cy="42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4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Term of Office and Succession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3098042"/>
            <a:ext cx="6455392" cy="197892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Most governors serve four-year terms, only two states have set it at two years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27 states have a two term limit for governor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Depending on the city depends on the term limit for mayors and other chief executives at the local level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76" y="2082083"/>
            <a:ext cx="3618078" cy="2345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4090" y="3808392"/>
            <a:ext cx="2157910" cy="30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Elections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552131"/>
            <a:ext cx="6455392" cy="354841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To elect a governor, first you must gain the nomination from the political party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Second step for a governor election is to run in the general election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candidate who wins the plurality wins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Plurality-largest number of votes in an election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Most states also elect the lieutenant governor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Each county, municipality, township, and special district each has its own rules for running an 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608" y="2361062"/>
            <a:ext cx="4815385" cy="36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51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Lesson 1: </a:t>
            </a:r>
            <a:r>
              <a:rPr lang="en-US" dirty="0" smtClean="0"/>
              <a:t>Powers and Roles of State and Local Executives </a:t>
            </a:r>
            <a:endParaRPr lang="en-US" dirty="0"/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77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Impeachment and Recalls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92572"/>
            <a:ext cx="6455392" cy="486542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All states but for Oregon allow for impeachment proceedings against a governor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Procedures and reasons for impeachment vary between the states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Grounds for impeachment are typically corruption, bribery, or other crimes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Recall-is the process of voting to remove officials from office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19 states voters can go to the polls and vote for governor to be removed from office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Most states only recall if the governor has done something criminal or has had a serious breech of misconduct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30" y="2139285"/>
            <a:ext cx="47529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3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 3:  States &amp; Local Executive Branches at Work</a:t>
            </a:r>
            <a:endParaRPr lang="en-US" dirty="0"/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43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State Executive Branch Offices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210937"/>
            <a:ext cx="6455392" cy="393055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 state gives its governor power to appoint an entire executive team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44 states have a lieutenant governor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8 states have an attorney general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Secretary of State of a state usually deals with licensing business, various professionals and drivers, but they also keep state records and documents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 treasure manages the money collected and pays out the money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 and local executive branches are divided into numerous departments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255" y="2004584"/>
            <a:ext cx="4882745" cy="47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7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Local Executive Branch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947916"/>
            <a:ext cx="6455392" cy="249754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At this level the power is usually shared between multiple individuals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Most towns run government like a business with a border of directors making all the decisions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Smaller towns may only have a handful of employees to carry out the city’s work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55" y="2174614"/>
            <a:ext cx="4763427" cy="37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26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Police and Criminal 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634019"/>
            <a:ext cx="6455392" cy="331640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 police have investigative powers in many states, but most only give them broad powers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Local police departments handle most day-to day patrolling, emergency response, and investigations of crime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 courts handle the great majority of criminal cased in the US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 prisons, county and municipal jails, and other houses of detention throughout a state make up a state’s correction system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91" y="238722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3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Fire Protection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15905"/>
            <a:ext cx="6455392" cy="263401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Fire protection is a local function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Fire protection varies with the size of the community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Small towns usually have volunteers to staff the fire department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Professional fire departments also serve some small towns that have many factories &amp; businesses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534" y="2144381"/>
            <a:ext cx="5238466" cy="35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54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83892"/>
            <a:ext cx="6455392" cy="378043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 governments establish local school districts and give them the power to oversee the administration of the schools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States do regulate the taxes a school district can borrow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Federal government provides 10% of funding for public schools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Local school districts provide half of the money and make the key decisions on public school policy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States also set some standards that public schools have to follow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446" y="2101754"/>
            <a:ext cx="4823390" cy="39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88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579428"/>
            <a:ext cx="6455392" cy="335735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States give out license to doctors and dentists, as well as regulate sale of drugs &amp; require vaccines for school children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States provide numerous services for people to receive health care within their state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 governments often pay the bill for pubic health services that local authorizes deliver and administer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Medicaid is a program that is jointly funded by the state and federal government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41" y="3027573"/>
            <a:ext cx="4828108" cy="15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85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Social Services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442950"/>
            <a:ext cx="6455392" cy="354841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 and local governments offer important services to citizens who cannot afford them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 and both administer federal programs and fiancé and administer state-level programs with some local support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States also have their own social welfare programs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Local governments provide services to people who have special needs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Special needs:  unemployment, low income, ill health, permanent disabilities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48" y="2442950"/>
            <a:ext cx="5565952" cy="31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92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Recreation and Cultural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756848"/>
            <a:ext cx="6455392" cy="2743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Some local communities offer swimming, dancing, and arts and craft programs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Many local governments provide baseball, football, and other sports programs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They maintain parks, zoos and libraries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Many cities and counties have helped build stadiums, arenas and convention centers that are used for sports and entertainment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722" y="2085690"/>
            <a:ext cx="2534101" cy="2459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591" y="4508591"/>
            <a:ext cx="2993409" cy="234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0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Responsibilities, Roles, and Powers of Governors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385697"/>
            <a:ext cx="6980664" cy="37967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executive leader of the state is the governor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Over the last 100 years states have made changes to the structure of the governors office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Some states have even extended the term limits for their governor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All states have a constitution that established the powers and role of the governor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do not have the role as chief diplomat because that role is reserved for the federal govt.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All but seven states have a Lieutenant governor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796" y="2385697"/>
            <a:ext cx="3401562" cy="340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68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Business Regulation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579427"/>
            <a:ext cx="6455392" cy="323451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 governments have a special obligation to regulate certain kinds of business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Regulations affect many kinds of corporations, but laws regulating banks, insurance companies, and public utilities are especially rigorous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 the United States, most public utility companies are owned by private stockholders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States can give public utility companies the right to supply service in the state or in part of the state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635" y="2825087"/>
            <a:ext cx="4962750" cy="264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59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Labor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729552"/>
            <a:ext cx="6455392" cy="304345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States provide workers compensation payments to people who are unable to work as a result of job-related injury or ill health, and unemployment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Workers in all states have the right to join unions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1/3 of every state have passed laws that are often called right-to work-laws that prohibit union shops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Union shop:  is an agreement between a union and an employer to only hire workers who join the union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60" y="2205800"/>
            <a:ext cx="3168555" cy="42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9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Business Development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975212"/>
            <a:ext cx="6455392" cy="267496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 governments are active in trying to attract new business and industry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travel the country or aboard to bring business to their states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States and cities often give businesses short-term incentives such as a reduced tax rate in hope to bring the company 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91" y="2279519"/>
            <a:ext cx="5677362" cy="37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04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Types of Government Services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2006222"/>
            <a:ext cx="12192001" cy="485177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Zoning</a:t>
            </a:r>
            <a:r>
              <a:rPr lang="en-US" sz="2000" dirty="0" smtClean="0">
                <a:solidFill>
                  <a:schemeClr val="bg1"/>
                </a:solidFill>
              </a:rPr>
              <a:t>-the way the government regulates the ways land and buildings are used, which shows how a community develops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Housing Shortages</a:t>
            </a:r>
            <a:r>
              <a:rPr lang="en-US" sz="2000" dirty="0" smtClean="0">
                <a:solidFill>
                  <a:schemeClr val="bg1"/>
                </a:solidFill>
              </a:rPr>
              <a:t>-governments answer this problem by renovating older housing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Housing Discrimination</a:t>
            </a:r>
            <a:r>
              <a:rPr lang="en-US" sz="2000" dirty="0" smtClean="0">
                <a:solidFill>
                  <a:schemeClr val="bg1"/>
                </a:solidFill>
              </a:rPr>
              <a:t>-this is hard to prove for people and often governments have a hard time enforcing the laws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Infrastructure and Transportation</a:t>
            </a:r>
            <a:r>
              <a:rPr lang="en-US" sz="2000" dirty="0" smtClean="0">
                <a:solidFill>
                  <a:schemeClr val="bg1"/>
                </a:solidFill>
              </a:rPr>
              <a:t>-this refers to the government improving roads, highways, railroads and provide transit for their citizens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Water Supply</a:t>
            </a:r>
            <a:r>
              <a:rPr lang="en-US" sz="2000" dirty="0" smtClean="0">
                <a:solidFill>
                  <a:schemeClr val="bg1"/>
                </a:solidFill>
              </a:rPr>
              <a:t>-governments have to make vital decisions regarding water services including, supply of water, water pollution, and water shortages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Sewage and Sanitation</a:t>
            </a:r>
            <a:r>
              <a:rPr lang="en-US" sz="2000" dirty="0" smtClean="0">
                <a:solidFill>
                  <a:schemeClr val="bg1"/>
                </a:solidFill>
              </a:rPr>
              <a:t>-governments have to figure out a way to treat sewage, and find places to place the trash within a city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Environmental Issues</a:t>
            </a:r>
            <a:r>
              <a:rPr lang="en-US" sz="2000" dirty="0" smtClean="0">
                <a:solidFill>
                  <a:schemeClr val="bg1"/>
                </a:solidFill>
              </a:rPr>
              <a:t>-states have to be involve in many activities related to the environmental health of the citizen, example:  pollution control</a:t>
            </a:r>
          </a:p>
        </p:txBody>
      </p:sp>
    </p:spTree>
    <p:extLst>
      <p:ext uri="{BB962C8B-B14F-4D97-AF65-F5344CB8AC3E}">
        <p14:creationId xmlns:p14="http://schemas.microsoft.com/office/powerpoint/2010/main" val="1241186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Head of State and Party Leader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385697"/>
            <a:ext cx="6980664" cy="37967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Governors like presidents have ceremonial functions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They represent the state at important events, state fairs, press conferences, and ribbon cutting events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are “the face” of the states at national an international meetings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address the people of the state in times of crisis or celebration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are also leaders of their state-level political parties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2253375"/>
            <a:ext cx="3929062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18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Chief Executive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3375"/>
            <a:ext cx="7658101" cy="431482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Governors have the power to carry out the law and the power to supervise the state’s executive branch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can issue executive orders that create  a task force to study issues or address immediate concerns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can declare a “state of emergency” after natural disasters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Citizens communicate to the governor though different departments and agencies of the state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Most governors have the power to appoint judges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of most states have the power to issue pardons for state crimes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76" y="2111291"/>
            <a:ext cx="3643312" cy="4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23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Legislative Leader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77069"/>
            <a:ext cx="6455392" cy="38009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Governors need to set a legislative agenda and propose solutions to state problems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can purpose legislation to the state, send message to the legislature, or present new programs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have the power to call state legislature into special session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All governors have veto power over an entire bill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Some governors have line-item veto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Some governors can even veto a bill and send it back to congress with recommendations for amending it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031" y="2477069"/>
            <a:ext cx="5025789" cy="33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60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Guardian of the State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77069"/>
            <a:ext cx="6455392" cy="38009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Governors try to steer their state’s economy to increase employment and revenue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Most governors try to obtain grants from the national government for their state’s school, highways, and pollution control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plan the state budget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 states that give the line-item veto governors can veto unnecessary spending from budget legislation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021" y="2334406"/>
            <a:ext cx="40862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0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Commander in Chief of the State National Guard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77069"/>
            <a:ext cx="6455392" cy="38009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Governors can use the national guard to maintain law and order during state emergencies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National guard are part time soldiers having full time civilian jobs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Usually the national guard is called out to keep the peace during civil disturbances or natural disasters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President can call the National Guard up during war time to serve in combat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92" y="231557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4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53228"/>
            <a:ext cx="10294183" cy="1080938"/>
          </a:xfrm>
        </p:spPr>
        <p:txBody>
          <a:bodyPr/>
          <a:lstStyle/>
          <a:p>
            <a:r>
              <a:rPr lang="en-US" dirty="0" smtClean="0"/>
              <a:t>Federalism and the </a:t>
            </a:r>
            <a:r>
              <a:rPr lang="en-US" dirty="0" err="1" smtClean="0"/>
              <a:t>Gubernational</a:t>
            </a:r>
            <a:r>
              <a:rPr lang="en-US" dirty="0" smtClean="0"/>
              <a:t> Powers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8924"/>
            <a:ext cx="6455392" cy="487907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Governors have limited power and their actions are checked by the state’s legislative &amp; judicial branch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If a state receives funds from the federal government they must administer programs that use those funds to ensure those funds are being used appropriately </a:t>
            </a:r>
            <a:r>
              <a:rPr lang="en-US" sz="2000" b="1" dirty="0" smtClean="0">
                <a:solidFill>
                  <a:schemeClr val="bg1"/>
                </a:solidFill>
              </a:rPr>
              <a:t>(federalism)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Governors can advance their agendas together through their membership in the National Governors Association (NGA)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NGA is used to represent the states’ interests in Washington as a “collective voice”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NGA also helps new and incumbent governors with management and technical assistance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891" y="2648660"/>
            <a:ext cx="4975604" cy="23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79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2717</TotalTime>
  <Words>2081</Words>
  <Application>Microsoft Office PowerPoint</Application>
  <PresentationFormat>Custom</PresentationFormat>
  <Paragraphs>208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Berlin</vt:lpstr>
      <vt:lpstr>Executive Branch</vt:lpstr>
      <vt:lpstr>Lesson 1: Powers and Roles of State and Local Executives </vt:lpstr>
      <vt:lpstr>Responsibilities, Roles, and Powers of Governors </vt:lpstr>
      <vt:lpstr>Head of State and Party Leader</vt:lpstr>
      <vt:lpstr>Chief Executive </vt:lpstr>
      <vt:lpstr>Legislative Leader</vt:lpstr>
      <vt:lpstr>Guardian of the State Economy</vt:lpstr>
      <vt:lpstr>Commander in Chief of the State National Guard</vt:lpstr>
      <vt:lpstr>Federalism and the Gubernational Powers</vt:lpstr>
      <vt:lpstr>Roles and Powers of Local Executives</vt:lpstr>
      <vt:lpstr>Mayors in the Mayor-Council System</vt:lpstr>
      <vt:lpstr>City Mangers in the Council-Manager System</vt:lpstr>
      <vt:lpstr>Commissioners</vt:lpstr>
      <vt:lpstr>Tribal Government </vt:lpstr>
      <vt:lpstr>Lesson 2: Choosing Governors and Mayors </vt:lpstr>
      <vt:lpstr>Qualifications of Governors </vt:lpstr>
      <vt:lpstr>Qualifications of Mayor of City Managers </vt:lpstr>
      <vt:lpstr>Term of Office and Succession</vt:lpstr>
      <vt:lpstr>Elections </vt:lpstr>
      <vt:lpstr>Impeachment and Recalls</vt:lpstr>
      <vt:lpstr>Lesson 3:  States &amp; Local Executive Branches at Work</vt:lpstr>
      <vt:lpstr>State Executive Branch Offices</vt:lpstr>
      <vt:lpstr>Local Executive Branch Structures</vt:lpstr>
      <vt:lpstr>Police and Criminal Corrections</vt:lpstr>
      <vt:lpstr>Fire Protection </vt:lpstr>
      <vt:lpstr>Education</vt:lpstr>
      <vt:lpstr>Health</vt:lpstr>
      <vt:lpstr>Social Services </vt:lpstr>
      <vt:lpstr>Recreation and Cultural Activities </vt:lpstr>
      <vt:lpstr>Business Regulation</vt:lpstr>
      <vt:lpstr>Labor Laws</vt:lpstr>
      <vt:lpstr>Business Development </vt:lpstr>
      <vt:lpstr>Types of Government Services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Branch</dc:title>
  <dc:creator>Brian Brown</dc:creator>
  <cp:lastModifiedBy>misd</cp:lastModifiedBy>
  <cp:revision>184</cp:revision>
  <dcterms:created xsi:type="dcterms:W3CDTF">2016-09-20T20:23:48Z</dcterms:created>
  <dcterms:modified xsi:type="dcterms:W3CDTF">2016-10-18T20:26:00Z</dcterms:modified>
</cp:coreProperties>
</file>