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84" y="-5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80042C-5FE0-4AFA-81D1-79867C5D8C66}"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4BE93-343F-4B09-86CC-1B2FC688E868}" type="slidenum">
              <a:rPr lang="en-US" smtClean="0"/>
              <a:t>‹#›</a:t>
            </a:fld>
            <a:endParaRPr lang="en-US"/>
          </a:p>
        </p:txBody>
      </p:sp>
    </p:spTree>
    <p:extLst>
      <p:ext uri="{BB962C8B-B14F-4D97-AF65-F5344CB8AC3E}">
        <p14:creationId xmlns:p14="http://schemas.microsoft.com/office/powerpoint/2010/main" val="2579721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0042C-5FE0-4AFA-81D1-79867C5D8C66}"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4BE93-343F-4B09-86CC-1B2FC688E868}" type="slidenum">
              <a:rPr lang="en-US" smtClean="0"/>
              <a:t>‹#›</a:t>
            </a:fld>
            <a:endParaRPr lang="en-US"/>
          </a:p>
        </p:txBody>
      </p:sp>
    </p:spTree>
    <p:extLst>
      <p:ext uri="{BB962C8B-B14F-4D97-AF65-F5344CB8AC3E}">
        <p14:creationId xmlns:p14="http://schemas.microsoft.com/office/powerpoint/2010/main" val="70822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0042C-5FE0-4AFA-81D1-79867C5D8C66}"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4BE93-343F-4B09-86CC-1B2FC688E868}" type="slidenum">
              <a:rPr lang="en-US" smtClean="0"/>
              <a:t>‹#›</a:t>
            </a:fld>
            <a:endParaRPr lang="en-US"/>
          </a:p>
        </p:txBody>
      </p:sp>
    </p:spTree>
    <p:extLst>
      <p:ext uri="{BB962C8B-B14F-4D97-AF65-F5344CB8AC3E}">
        <p14:creationId xmlns:p14="http://schemas.microsoft.com/office/powerpoint/2010/main" val="2117999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0042C-5FE0-4AFA-81D1-79867C5D8C66}"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4BE93-343F-4B09-86CC-1B2FC688E868}" type="slidenum">
              <a:rPr lang="en-US" smtClean="0"/>
              <a:t>‹#›</a:t>
            </a:fld>
            <a:endParaRPr lang="en-US"/>
          </a:p>
        </p:txBody>
      </p:sp>
    </p:spTree>
    <p:extLst>
      <p:ext uri="{BB962C8B-B14F-4D97-AF65-F5344CB8AC3E}">
        <p14:creationId xmlns:p14="http://schemas.microsoft.com/office/powerpoint/2010/main" val="2084971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80042C-5FE0-4AFA-81D1-79867C5D8C66}" type="datetimeFigureOut">
              <a:rPr lang="en-US" smtClean="0"/>
              <a:t>8/7/2017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4BE93-343F-4B09-86CC-1B2FC688E868}" type="slidenum">
              <a:rPr lang="en-US" smtClean="0"/>
              <a:t>‹#›</a:t>
            </a:fld>
            <a:endParaRPr lang="en-US"/>
          </a:p>
        </p:txBody>
      </p:sp>
    </p:spTree>
    <p:extLst>
      <p:ext uri="{BB962C8B-B14F-4D97-AF65-F5344CB8AC3E}">
        <p14:creationId xmlns:p14="http://schemas.microsoft.com/office/powerpoint/2010/main" val="1621890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80042C-5FE0-4AFA-81D1-79867C5D8C66}" type="datetimeFigureOut">
              <a:rPr lang="en-US" smtClean="0"/>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4BE93-343F-4B09-86CC-1B2FC688E868}" type="slidenum">
              <a:rPr lang="en-US" smtClean="0"/>
              <a:t>‹#›</a:t>
            </a:fld>
            <a:endParaRPr lang="en-US"/>
          </a:p>
        </p:txBody>
      </p:sp>
    </p:spTree>
    <p:extLst>
      <p:ext uri="{BB962C8B-B14F-4D97-AF65-F5344CB8AC3E}">
        <p14:creationId xmlns:p14="http://schemas.microsoft.com/office/powerpoint/2010/main" val="3770655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80042C-5FE0-4AFA-81D1-79867C5D8C66}" type="datetimeFigureOut">
              <a:rPr lang="en-US" smtClean="0"/>
              <a:t>8/7/2017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14BE93-343F-4B09-86CC-1B2FC688E868}" type="slidenum">
              <a:rPr lang="en-US" smtClean="0"/>
              <a:t>‹#›</a:t>
            </a:fld>
            <a:endParaRPr lang="en-US"/>
          </a:p>
        </p:txBody>
      </p:sp>
    </p:spTree>
    <p:extLst>
      <p:ext uri="{BB962C8B-B14F-4D97-AF65-F5344CB8AC3E}">
        <p14:creationId xmlns:p14="http://schemas.microsoft.com/office/powerpoint/2010/main" val="4091507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80042C-5FE0-4AFA-81D1-79867C5D8C66}" type="datetimeFigureOut">
              <a:rPr lang="en-US" smtClean="0"/>
              <a:t>8/7/2017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14BE93-343F-4B09-86CC-1B2FC688E868}" type="slidenum">
              <a:rPr lang="en-US" smtClean="0"/>
              <a:t>‹#›</a:t>
            </a:fld>
            <a:endParaRPr lang="en-US"/>
          </a:p>
        </p:txBody>
      </p:sp>
    </p:spTree>
    <p:extLst>
      <p:ext uri="{BB962C8B-B14F-4D97-AF65-F5344CB8AC3E}">
        <p14:creationId xmlns:p14="http://schemas.microsoft.com/office/powerpoint/2010/main" val="3235765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0042C-5FE0-4AFA-81D1-79867C5D8C66}" type="datetimeFigureOut">
              <a:rPr lang="en-US" smtClean="0"/>
              <a:t>8/7/2017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14BE93-343F-4B09-86CC-1B2FC688E868}" type="slidenum">
              <a:rPr lang="en-US" smtClean="0"/>
              <a:t>‹#›</a:t>
            </a:fld>
            <a:endParaRPr lang="en-US"/>
          </a:p>
        </p:txBody>
      </p:sp>
    </p:spTree>
    <p:extLst>
      <p:ext uri="{BB962C8B-B14F-4D97-AF65-F5344CB8AC3E}">
        <p14:creationId xmlns:p14="http://schemas.microsoft.com/office/powerpoint/2010/main" val="1499917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0042C-5FE0-4AFA-81D1-79867C5D8C66}" type="datetimeFigureOut">
              <a:rPr lang="en-US" smtClean="0"/>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4BE93-343F-4B09-86CC-1B2FC688E868}" type="slidenum">
              <a:rPr lang="en-US" smtClean="0"/>
              <a:t>‹#›</a:t>
            </a:fld>
            <a:endParaRPr lang="en-US"/>
          </a:p>
        </p:txBody>
      </p:sp>
    </p:spTree>
    <p:extLst>
      <p:ext uri="{BB962C8B-B14F-4D97-AF65-F5344CB8AC3E}">
        <p14:creationId xmlns:p14="http://schemas.microsoft.com/office/powerpoint/2010/main" val="195680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0042C-5FE0-4AFA-81D1-79867C5D8C66}" type="datetimeFigureOut">
              <a:rPr lang="en-US" smtClean="0"/>
              <a:t>8/7/2017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4BE93-343F-4B09-86CC-1B2FC688E868}" type="slidenum">
              <a:rPr lang="en-US" smtClean="0"/>
              <a:t>‹#›</a:t>
            </a:fld>
            <a:endParaRPr lang="en-US"/>
          </a:p>
        </p:txBody>
      </p:sp>
    </p:spTree>
    <p:extLst>
      <p:ext uri="{BB962C8B-B14F-4D97-AF65-F5344CB8AC3E}">
        <p14:creationId xmlns:p14="http://schemas.microsoft.com/office/powerpoint/2010/main" val="2622067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0042C-5FE0-4AFA-81D1-79867C5D8C66}" type="datetimeFigureOut">
              <a:rPr lang="en-US" smtClean="0"/>
              <a:t>8/7/2017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4BE93-343F-4B09-86CC-1B2FC688E868}" type="slidenum">
              <a:rPr lang="en-US" smtClean="0"/>
              <a:t>‹#›</a:t>
            </a:fld>
            <a:endParaRPr lang="en-US"/>
          </a:p>
        </p:txBody>
      </p:sp>
    </p:spTree>
    <p:extLst>
      <p:ext uri="{BB962C8B-B14F-4D97-AF65-F5344CB8AC3E}">
        <p14:creationId xmlns:p14="http://schemas.microsoft.com/office/powerpoint/2010/main" val="3792151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August 28 - 29</a:t>
            </a:r>
            <a:endParaRPr lang="en-US" dirty="0"/>
          </a:p>
        </p:txBody>
      </p:sp>
      <p:sp>
        <p:nvSpPr>
          <p:cNvPr id="5" name="Content Placeholder 4"/>
          <p:cNvSpPr>
            <a:spLocks noGrp="1"/>
          </p:cNvSpPr>
          <p:nvPr>
            <p:ph idx="1"/>
          </p:nvPr>
        </p:nvSpPr>
        <p:spPr/>
        <p:txBody>
          <a:bodyPr>
            <a:normAutofit fontScale="92500"/>
          </a:bodyPr>
          <a:lstStyle/>
          <a:p>
            <a:pPr marL="0" indent="0">
              <a:buNone/>
            </a:pPr>
            <a:r>
              <a:rPr lang="en-US" dirty="0" smtClean="0"/>
              <a:t>“You </a:t>
            </a:r>
            <a:r>
              <a:rPr lang="en-US" dirty="0"/>
              <a:t>may not always have a comfortable life and you will not always be able to solve all of the world's problems at once but don't ever underestimate the importance you can have because history has shown us that courage can be contagious and hope can take on a life of its own. </a:t>
            </a:r>
            <a:r>
              <a:rPr lang="en-US" dirty="0" smtClean="0"/>
              <a:t>“</a:t>
            </a:r>
          </a:p>
          <a:p>
            <a:pPr marL="0" indent="0">
              <a:buNone/>
            </a:pPr>
            <a:endParaRPr lang="en-US" dirty="0" smtClean="0"/>
          </a:p>
          <a:p>
            <a:pPr marL="0" indent="0">
              <a:buNone/>
            </a:pPr>
            <a:r>
              <a:rPr lang="en-US" i="1" dirty="0" smtClean="0"/>
              <a:t>Michelle </a:t>
            </a:r>
            <a:r>
              <a:rPr lang="en-US" i="1" dirty="0"/>
              <a:t>Obama</a:t>
            </a:r>
            <a:r>
              <a:rPr lang="en-US" dirty="0" smtClean="0"/>
              <a:t/>
            </a:r>
            <a:br>
              <a:rPr lang="en-US" dirty="0" smtClean="0"/>
            </a:br>
            <a:endParaRPr lang="en-US" dirty="0"/>
          </a:p>
        </p:txBody>
      </p:sp>
    </p:spTree>
    <p:extLst>
      <p:ext uri="{BB962C8B-B14F-4D97-AF65-F5344CB8AC3E}">
        <p14:creationId xmlns:p14="http://schemas.microsoft.com/office/powerpoint/2010/main" val="4035171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August 30 - 31</a:t>
            </a:r>
            <a:endParaRPr lang="en-US" dirty="0"/>
          </a:p>
        </p:txBody>
      </p:sp>
      <p:sp>
        <p:nvSpPr>
          <p:cNvPr id="5" name="Content Placeholder 4"/>
          <p:cNvSpPr>
            <a:spLocks noGrp="1"/>
          </p:cNvSpPr>
          <p:nvPr>
            <p:ph idx="1"/>
          </p:nvPr>
        </p:nvSpPr>
        <p:spPr/>
        <p:txBody>
          <a:bodyPr>
            <a:normAutofit/>
          </a:bodyPr>
          <a:lstStyle/>
          <a:p>
            <a:pPr marL="0" indent="0">
              <a:buNone/>
            </a:pPr>
            <a:r>
              <a:rPr lang="en-US" dirty="0" smtClean="0"/>
              <a:t>“A </a:t>
            </a:r>
            <a:r>
              <a:rPr lang="en-US" dirty="0"/>
              <a:t>people without the knowledge of their past history, origin and culture is like a tree without roots. </a:t>
            </a:r>
            <a:r>
              <a:rPr lang="en-US" dirty="0" smtClean="0"/>
              <a:t>“</a:t>
            </a:r>
          </a:p>
          <a:p>
            <a:pPr marL="0" indent="0">
              <a:buNone/>
            </a:pPr>
            <a:endParaRPr lang="en-US" dirty="0"/>
          </a:p>
          <a:p>
            <a:pPr marL="0" indent="0">
              <a:buNone/>
            </a:pPr>
            <a:r>
              <a:rPr lang="en-US" i="1" dirty="0" smtClean="0"/>
              <a:t>Marcus </a:t>
            </a:r>
            <a:r>
              <a:rPr lang="en-US" i="1" dirty="0"/>
              <a:t>Garvey</a:t>
            </a:r>
            <a:r>
              <a:rPr lang="en-US" dirty="0"/>
              <a:t/>
            </a:r>
            <a:br>
              <a:rPr lang="en-US" dirty="0"/>
            </a:br>
            <a:endParaRPr lang="en-US" dirty="0"/>
          </a:p>
        </p:txBody>
      </p:sp>
    </p:spTree>
    <p:extLst>
      <p:ext uri="{BB962C8B-B14F-4D97-AF65-F5344CB8AC3E}">
        <p14:creationId xmlns:p14="http://schemas.microsoft.com/office/powerpoint/2010/main" val="648247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90</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August 28 - 29</vt:lpstr>
      <vt:lpstr>August 30 - 31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28 - 29</dc:title>
  <dc:creator>misd</dc:creator>
  <cp:lastModifiedBy>misd</cp:lastModifiedBy>
  <cp:revision>3</cp:revision>
  <dcterms:created xsi:type="dcterms:W3CDTF">2017-08-07T12:59:25Z</dcterms:created>
  <dcterms:modified xsi:type="dcterms:W3CDTF">2017-08-07T17:30:49Z</dcterms:modified>
</cp:coreProperties>
</file>